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embeddedFontLst>
    <p:embeddedFont>
      <p:font typeface="맑은 고딕" panose="020B0503020000020004" pitchFamily="34" charset="-127"/>
      <p:regular r:id="rId12"/>
      <p:bold r:id="rId13"/>
    </p:embeddedFont>
    <p:embeddedFont>
      <p:font typeface="DNFBitBit v2" panose="02040503000000000000" pitchFamily="18" charset="-127"/>
      <p:regular r:id="rId14"/>
    </p:embeddedFont>
    <p:embeddedFont>
      <p:font typeface="NeoDunggeunmo Pro" panose="02010503060201040203" pitchFamily="2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07"/>
    <p:restoredTop sz="94648"/>
  </p:normalViewPr>
  <p:slideViewPr>
    <p:cSldViewPr snapToGrid="0" showGuides="1">
      <p:cViewPr varScale="1">
        <p:scale>
          <a:sx n="77" d="100"/>
          <a:sy n="77" d="100"/>
        </p:scale>
        <p:origin x="208" y="10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A4070D-42DE-BD02-B164-D1FF258C4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CA96EB-FCC9-FC05-19B9-4A5F665246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7F7229-AFF8-07F3-ADC7-5A6DEEA62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86C15D-CE48-F30B-60C0-AD09AAC4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E8D9F3-C6D0-04FC-4CE3-7890027F5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032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3CA7EE-A018-2208-3A53-306217642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8DE5EB-030C-BDAD-81B6-A14B84886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B52D3C-C1F2-3EEE-27EE-CA538D9A7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76403D-FA88-B888-7A5A-4DD3C7C9E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F257A9-697F-26D2-7921-337A1AE42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91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63B1F6-4EB7-E9A9-2EF6-909957121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681065-11D6-F905-5B70-A92450934C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E3FCAB-EC43-1897-54C5-C4530AF13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D0356A-79E7-6637-0375-BD125F3FA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11B57C-118E-4A4E-A8E1-8C303F606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52681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8FD25A-8CB4-7E9B-8C5F-935253DBA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1BBB28-4F2F-FB54-6615-963C64AC0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406A0C-CB29-88A2-4DEA-866C50D3F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693550-6C1C-5EAD-2579-1D9F1763D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103B23-71BB-0A5A-1905-3A44A9354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8875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7A406C-5E6B-FAE6-F89B-22A56A8DD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05DCFE-46DE-F1FF-6138-0CDB9FE6A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01285F-D531-33F9-F788-6353B6156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76B7BC-E587-6739-1FEE-9FA1F2F62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DED20C-EADC-0C33-E5FB-25D41EA7B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9777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4BBE03-1845-3B01-B34C-D5DCE00DD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E92FB2-3944-78C8-7D43-EE4C85D12C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53D62B-BFC4-3EE1-1AF4-0120BECA9D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EF5214-034E-4920-2C0A-B96AEA9B5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27EEB4-15EE-716C-1DF2-0C0CAE1DD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E268CB-768A-3EF4-7E81-4EEE3D5E5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5915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BD4EF3-1C6A-973B-159D-7504F89D6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C22EE4-4CB1-3C04-875D-18A810325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5BCF71-0D70-7AF9-AF43-9169725CA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162BB6-3A92-609E-36CD-ACAD87171D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E88A2D6-109F-BCD6-DDD0-D60E28B727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D5C9BBC-4057-932C-88F5-6707E5478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4D72DD-784B-3FAE-03A0-5C5F1EBD3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93057F-EB9A-C2AB-E0FE-132ADB4B0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4202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64AEA6-FA4D-0ADB-9CEB-5C2FE0A6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BEE5BCF-CBA7-CCFA-D576-BEFFD3C81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A033F7-8F55-1D88-DC1A-4B2A0D931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D6955A-2FE9-7734-562E-D02B4C50A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14520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6B449C-E10F-C5CB-7D04-293F769E3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2AE9CF5-9EDD-D33E-41BC-6BE828DEB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9B624C-6A3B-0F75-B8B7-E55AE2FD6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95222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BC1E97-C1B4-87B0-B317-4EC863733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463D48-DFFC-F6DB-7E71-7B1E10349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0D75D-97D4-0BA9-08BA-FD0163269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FE8D8D-280E-C424-EC54-DDCEFBCD4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2EFB8A-0417-96D6-0294-1A533CE90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3A2001-7420-C964-FF70-09BD28EF8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827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10032E-4EA5-790E-78DD-52868EE77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23B418-5A3C-D540-48B9-06DB7887CF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CE736C-30E7-4670-56BD-F93687FDD5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BD7732-168F-B1F4-30FC-2950C2AB7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FD9DFA-7A88-A961-3F54-208FEF294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D1E1DD-05E9-B948-7F91-7C88853D0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099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2776E19-3798-74DD-9558-09F9A2717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98779A-08EA-8068-EDD8-6AC507206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D45920-8871-49FE-7E0A-E69EB1C162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7B99BD-C345-1342-A35D-B9D1EC15EE24}" type="datetimeFigureOut">
              <a:rPr kumimoji="1" lang="ko-KR" altLang="en-US" smtClean="0"/>
              <a:t>2024. 6. 14.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40820B-CF8D-A452-273E-47EA6A8D5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D7EBA-90B6-37C0-9D81-69BDC6CB4B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26D5C7-E84C-2D4C-B2FD-8BF252E36A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9431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402" y="2243594"/>
            <a:ext cx="9144000" cy="2387600"/>
          </a:xfrm>
        </p:spPr>
        <p:txBody>
          <a:bodyPr anchor="ctr">
            <a:normAutofit/>
          </a:bodyPr>
          <a:lstStyle/>
          <a:p>
            <a:r>
              <a:rPr kumimoji="1" lang="ko-KR" altLang="en-US" sz="8000" dirty="0" err="1">
                <a:ln>
                  <a:solidFill>
                    <a:schemeClr val="bg1"/>
                  </a:solidFill>
                </a:ln>
                <a:latin typeface="DNFBitBit v2" panose="02040503000000000000" pitchFamily="18" charset="-127"/>
                <a:ea typeface="DNFBitBit v2" panose="02040503000000000000" pitchFamily="18" charset="-127"/>
              </a:rPr>
              <a:t>만튜야</a:t>
            </a:r>
            <a:r>
              <a:rPr kumimoji="1" lang="ko-KR" altLang="en-US" sz="8000" dirty="0">
                <a:ln>
                  <a:solidFill>
                    <a:schemeClr val="bg1"/>
                  </a:solidFill>
                </a:ln>
                <a:latin typeface="DNFBitBit v2" panose="02040503000000000000" pitchFamily="18" charset="-127"/>
                <a:ea typeface="DNFBitBit v2" panose="02040503000000000000" pitchFamily="18" charset="-127"/>
              </a:rPr>
              <a:t> 놀자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2A3450-3DAF-2515-7910-6B529A9DC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6110" y="5769429"/>
            <a:ext cx="5486400" cy="805543"/>
          </a:xfrm>
        </p:spPr>
        <p:txBody>
          <a:bodyPr anchor="ctr"/>
          <a:lstStyle/>
          <a:p>
            <a:r>
              <a:rPr kumimoji="1" lang="en-US" altLang="ko-KR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Lab10. </a:t>
            </a: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박정진</a:t>
            </a:r>
            <a:r>
              <a:rPr kumimoji="1" lang="en-US" altLang="ko-KR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,</a:t>
            </a: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 석지혜</a:t>
            </a:r>
            <a:r>
              <a:rPr kumimoji="1" lang="en-US" altLang="ko-KR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,</a:t>
            </a: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 </a:t>
            </a:r>
            <a:r>
              <a:rPr kumimoji="1" lang="ko-KR" altLang="en-US" dirty="0" err="1">
                <a:latin typeface="NeoDunggeunmo Pro" panose="02010503060201040203" pitchFamily="2" charset="-127"/>
                <a:ea typeface="NeoDunggeunmo Pro" panose="02010503060201040203" pitchFamily="2" charset="-127"/>
              </a:rPr>
              <a:t>안영우</a:t>
            </a:r>
            <a:r>
              <a:rPr kumimoji="1" lang="en-US" altLang="ko-KR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,</a:t>
            </a: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 윤종찬</a:t>
            </a:r>
          </a:p>
        </p:txBody>
      </p:sp>
      <p:pic>
        <p:nvPicPr>
          <p:cNvPr id="7" name="그림 6" descr="예술, 디자인이(가) 표시된 사진&#10;&#10;낮은 신뢰도로 자동 생성된 설명">
            <a:extLst>
              <a:ext uri="{FF2B5EF4-FFF2-40B4-BE49-F238E27FC236}">
                <a16:creationId xmlns:a16="http://schemas.microsoft.com/office/drawing/2014/main" id="{AE43F9D1-8F9B-4D8E-1C4E-86FC33242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841" y="1895302"/>
            <a:ext cx="1036107" cy="944195"/>
          </a:xfrm>
          <a:prstGeom prst="rect">
            <a:avLst/>
          </a:prstGeom>
        </p:spPr>
      </p:pic>
      <p:pic>
        <p:nvPicPr>
          <p:cNvPr id="9" name="그림 8" descr="클립아트, 그래픽, 다채로움, 픽셀이(가) 표시된 사진&#10;&#10;자동 생성된 설명">
            <a:extLst>
              <a:ext uri="{FF2B5EF4-FFF2-40B4-BE49-F238E27FC236}">
                <a16:creationId xmlns:a16="http://schemas.microsoft.com/office/drawing/2014/main" id="{92B84023-B54E-8EA7-3065-1A5451976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574" y="1739269"/>
            <a:ext cx="972199" cy="110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14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1690" y="2257882"/>
            <a:ext cx="9144000" cy="2387600"/>
          </a:xfrm>
        </p:spPr>
        <p:txBody>
          <a:bodyPr anchor="ctr">
            <a:normAutofit/>
          </a:bodyPr>
          <a:lstStyle/>
          <a:p>
            <a:r>
              <a:rPr kumimoji="1" lang="ko-KR" altLang="en-US" sz="8000" dirty="0">
                <a:ln>
                  <a:solidFill>
                    <a:schemeClr val="bg1"/>
                  </a:solidFill>
                </a:ln>
                <a:latin typeface="DNFBitBit v2" panose="02040503000000000000" pitchFamily="18" charset="-127"/>
                <a:ea typeface="DNFBitBit v2" panose="02040503000000000000" pitchFamily="18" charset="-127"/>
              </a:rPr>
              <a:t>감사합니다</a:t>
            </a:r>
          </a:p>
        </p:txBody>
      </p:sp>
      <p:pic>
        <p:nvPicPr>
          <p:cNvPr id="6" name="그림 5" descr="예술, 디자인이(가) 표시된 사진&#10;&#10;낮은 신뢰도로 자동 생성된 설명">
            <a:extLst>
              <a:ext uri="{FF2B5EF4-FFF2-40B4-BE49-F238E27FC236}">
                <a16:creationId xmlns:a16="http://schemas.microsoft.com/office/drawing/2014/main" id="{BC14CA2F-B411-B96B-EF66-895ACA3C9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801" y="3906984"/>
            <a:ext cx="1036107" cy="944195"/>
          </a:xfrm>
          <a:prstGeom prst="rect">
            <a:avLst/>
          </a:prstGeom>
        </p:spPr>
      </p:pic>
      <p:pic>
        <p:nvPicPr>
          <p:cNvPr id="7" name="그림 6" descr="클립아트, 그래픽, 다채로움, 픽셀이(가) 표시된 사진&#10;&#10;자동 생성된 설명">
            <a:extLst>
              <a:ext uri="{FF2B5EF4-FFF2-40B4-BE49-F238E27FC236}">
                <a16:creationId xmlns:a16="http://schemas.microsoft.com/office/drawing/2014/main" id="{5BC59CB5-AA01-28F2-BEDE-275737A55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534" y="3850701"/>
            <a:ext cx="972199" cy="110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88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462" y="85725"/>
            <a:ext cx="6430736" cy="1679137"/>
          </a:xfrm>
        </p:spPr>
        <p:txBody>
          <a:bodyPr anchor="ctr">
            <a:normAutofit/>
          </a:bodyPr>
          <a:lstStyle/>
          <a:p>
            <a:pPr algn="l"/>
            <a:r>
              <a:rPr kumimoji="1" lang="ko-KR" altLang="en-US" sz="4000" dirty="0">
                <a:latin typeface="DNFBitBit v2" panose="02040503000000000000" pitchFamily="18" charset="-127"/>
                <a:ea typeface="DNFBitBit v2" panose="02040503000000000000" pitchFamily="18" charset="-127"/>
              </a:rPr>
              <a:t>목차</a:t>
            </a:r>
          </a:p>
        </p:txBody>
      </p:sp>
      <p:pic>
        <p:nvPicPr>
          <p:cNvPr id="8" name="그림 7" descr="스크린샷, 다채로움이(가) 표시된 사진&#10;&#10;자동 생성된 설명">
            <a:extLst>
              <a:ext uri="{FF2B5EF4-FFF2-40B4-BE49-F238E27FC236}">
                <a16:creationId xmlns:a16="http://schemas.microsoft.com/office/drawing/2014/main" id="{A179785B-54EF-9595-CD09-62E2DCB78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0326" y="2161307"/>
            <a:ext cx="3044598" cy="30445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855AD8-4484-5661-E361-5F5FDDDEB2C8}"/>
              </a:ext>
            </a:extLst>
          </p:cNvPr>
          <p:cNvSpPr txBox="1"/>
          <p:nvPr/>
        </p:nvSpPr>
        <p:spPr>
          <a:xfrm>
            <a:off x="4778433" y="5272405"/>
            <a:ext cx="26351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3200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2. </a:t>
            </a:r>
            <a:r>
              <a:rPr kumimoji="1" lang="ko-KR" altLang="en-US" sz="3200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화면 구성</a:t>
            </a:r>
            <a:endParaRPr kumimoji="1" lang="en-US" altLang="ko-KR" sz="3200" dirty="0"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</p:txBody>
      </p:sp>
      <p:pic>
        <p:nvPicPr>
          <p:cNvPr id="12" name="그림 11" descr="원, 스크린샷, 그래픽, 상징이(가) 표시된 사진&#10;&#10;자동 생성된 설명">
            <a:extLst>
              <a:ext uri="{FF2B5EF4-FFF2-40B4-BE49-F238E27FC236}">
                <a16:creationId xmlns:a16="http://schemas.microsoft.com/office/drawing/2014/main" id="{735708BC-2781-73CF-30CF-521BBA7E8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890" y="2027305"/>
            <a:ext cx="3045600" cy="3045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D43C49-E0E2-9BBB-1E44-6F278D17FADF}"/>
              </a:ext>
            </a:extLst>
          </p:cNvPr>
          <p:cNvSpPr txBox="1"/>
          <p:nvPr/>
        </p:nvSpPr>
        <p:spPr>
          <a:xfrm>
            <a:off x="8550123" y="5272404"/>
            <a:ext cx="26351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3200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3.</a:t>
            </a:r>
            <a:r>
              <a:rPr kumimoji="1" lang="ko-KR" altLang="en-US" sz="3200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 시연</a:t>
            </a:r>
            <a:endParaRPr kumimoji="1" lang="en-US" altLang="ko-KR" sz="3200" dirty="0"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</p:txBody>
      </p:sp>
      <p:pic>
        <p:nvPicPr>
          <p:cNvPr id="17" name="그림 16" descr="스크린샷, 그래픽, 그래픽 디자인, 다채로움이(가) 표시된 사진&#10;&#10;자동 생성된 설명">
            <a:extLst>
              <a:ext uri="{FF2B5EF4-FFF2-40B4-BE49-F238E27FC236}">
                <a16:creationId xmlns:a16="http://schemas.microsoft.com/office/drawing/2014/main" id="{CA3C384C-C281-EE6B-0EED-DA7510E81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96" y="2335876"/>
            <a:ext cx="2695459" cy="269545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7164358-2C5C-E67F-04E5-DA1A138AF60E}"/>
              </a:ext>
            </a:extLst>
          </p:cNvPr>
          <p:cNvSpPr txBox="1"/>
          <p:nvPr/>
        </p:nvSpPr>
        <p:spPr>
          <a:xfrm>
            <a:off x="881858" y="5272404"/>
            <a:ext cx="26351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3200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1.</a:t>
            </a:r>
            <a:r>
              <a:rPr kumimoji="1" lang="ko-KR" altLang="en-US" sz="3200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 개요</a:t>
            </a:r>
            <a:endParaRPr kumimoji="1" lang="en-US" altLang="ko-KR" sz="3200" dirty="0"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2578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462" y="85725"/>
            <a:ext cx="6430736" cy="1679137"/>
          </a:xfrm>
        </p:spPr>
        <p:txBody>
          <a:bodyPr anchor="ctr">
            <a:normAutofit/>
          </a:bodyPr>
          <a:lstStyle/>
          <a:p>
            <a:pPr algn="l"/>
            <a:r>
              <a:rPr kumimoji="1" lang="ko-KR" altLang="en-US" sz="4000" dirty="0">
                <a:latin typeface="DNFBitBit v2" panose="02040503000000000000" pitchFamily="18" charset="-127"/>
                <a:ea typeface="DNFBitBit v2" panose="02040503000000000000" pitchFamily="18" charset="-127"/>
              </a:rPr>
              <a:t>개요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33A1985C-03B0-5037-5532-D4846BAF4F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462" y="1475507"/>
            <a:ext cx="9570807" cy="4039986"/>
          </a:xfrm>
        </p:spPr>
        <p:txBody>
          <a:bodyPr anchor="ctr">
            <a:normAutofit/>
          </a:bodyPr>
          <a:lstStyle/>
          <a:p>
            <a:pPr algn="l"/>
            <a:r>
              <a:rPr kumimoji="1" lang="ko-KR" altLang="en-US" sz="3200" b="1" dirty="0">
                <a:solidFill>
                  <a:schemeClr val="accent2">
                    <a:lumMod val="75000"/>
                  </a:schemeClr>
                </a:solidFill>
                <a:latin typeface="NeoDunggeunmo Pro" panose="02010503060201040203" pitchFamily="2" charset="-127"/>
                <a:ea typeface="NeoDunggeunmo Pro" panose="02010503060201040203" pitchFamily="2" charset="-127"/>
              </a:rPr>
              <a:t>주제</a:t>
            </a:r>
            <a:endParaRPr kumimoji="1" lang="en-US" altLang="ko-KR" b="1" dirty="0">
              <a:solidFill>
                <a:schemeClr val="accent2">
                  <a:lumMod val="75000"/>
                </a:schemeClr>
              </a:solidFill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  <a:p>
            <a:pPr marL="342900" indent="-342900" algn="l">
              <a:buFontTx/>
              <a:buChar char="-"/>
            </a:pP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만두와 </a:t>
            </a:r>
            <a:r>
              <a:rPr kumimoji="1" lang="ko-KR" altLang="en-US" dirty="0" err="1">
                <a:latin typeface="NeoDunggeunmo Pro" panose="02010503060201040203" pitchFamily="2" charset="-127"/>
                <a:ea typeface="NeoDunggeunmo Pro" panose="02010503060201040203" pitchFamily="2" charset="-127"/>
              </a:rPr>
              <a:t>페페</a:t>
            </a: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 캐릭터를 사용한 미니 게임 구현</a:t>
            </a:r>
            <a:endParaRPr kumimoji="1" lang="en-US" altLang="ko-KR" dirty="0"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  <a:p>
            <a:pPr marL="342900" indent="-342900" algn="l">
              <a:buFontTx/>
              <a:buChar char="-"/>
            </a:pPr>
            <a:endParaRPr kumimoji="1" lang="en-US" altLang="ko-KR" dirty="0"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  <a:p>
            <a:pPr algn="l"/>
            <a:r>
              <a:rPr kumimoji="1" lang="ko-KR" altLang="en-US" sz="3200" b="1" dirty="0">
                <a:solidFill>
                  <a:schemeClr val="accent2">
                    <a:lumMod val="75000"/>
                  </a:schemeClr>
                </a:solidFill>
                <a:latin typeface="NeoDunggeunmo Pro" panose="02010503060201040203" pitchFamily="2" charset="-127"/>
                <a:ea typeface="NeoDunggeunmo Pro" panose="02010503060201040203" pitchFamily="2" charset="-127"/>
              </a:rPr>
              <a:t>구현</a:t>
            </a:r>
            <a:endParaRPr kumimoji="1" lang="en-US" altLang="ko-KR" b="1" dirty="0">
              <a:solidFill>
                <a:schemeClr val="accent2">
                  <a:lumMod val="75000"/>
                </a:schemeClr>
              </a:solidFill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  <a:p>
            <a:pPr marL="342900" indent="-342900" algn="l">
              <a:buFontTx/>
              <a:buChar char="-"/>
            </a:pPr>
            <a:r>
              <a:rPr kumimoji="1" lang="en-US" altLang="ko-KR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MVVM </a:t>
            </a: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패턴 사용</a:t>
            </a:r>
            <a:endParaRPr kumimoji="1" lang="en-US" altLang="ko-KR" dirty="0"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  <a:p>
            <a:pPr marL="342900" indent="-342900" algn="l">
              <a:buFontTx/>
              <a:buChar char="-"/>
            </a:pPr>
            <a:r>
              <a:rPr kumimoji="1" lang="en-US" altLang="ko-KR" dirty="0" err="1">
                <a:latin typeface="NeoDunggeunmo Pro" panose="02010503060201040203" pitchFamily="2" charset="-127"/>
                <a:ea typeface="NeoDunggeunmo Pro" panose="02010503060201040203" pitchFamily="2" charset="-127"/>
              </a:rPr>
              <a:t>NavigationController</a:t>
            </a: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 및 </a:t>
            </a:r>
            <a:r>
              <a:rPr kumimoji="1" lang="en-US" altLang="ko-KR" dirty="0" err="1">
                <a:latin typeface="NeoDunggeunmo Pro" panose="02010503060201040203" pitchFamily="2" charset="-127"/>
                <a:ea typeface="NeoDunggeunmo Pro" panose="02010503060201040203" pitchFamily="2" charset="-127"/>
              </a:rPr>
              <a:t>TableView</a:t>
            </a:r>
            <a:r>
              <a:rPr kumimoji="1" lang="ko-KR" altLang="en-US" dirty="0" err="1">
                <a:latin typeface="NeoDunggeunmo Pro" panose="02010503060201040203" pitchFamily="2" charset="-127"/>
                <a:ea typeface="NeoDunggeunmo Pro" panose="02010503060201040203" pitchFamily="2" charset="-127"/>
              </a:rPr>
              <a:t>를</a:t>
            </a: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 사용하여 다양한 게임 삽입</a:t>
            </a:r>
            <a:endParaRPr kumimoji="1" lang="en-US" altLang="ko-KR" dirty="0"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  <a:p>
            <a:pPr marL="342900" indent="-342900" algn="l">
              <a:buFontTx/>
              <a:buChar char="-"/>
            </a:pP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적절한 애니메이션을 삽입하여 게임의 특성을 살림</a:t>
            </a:r>
            <a:endParaRPr kumimoji="1" lang="en-US" altLang="ko-KR" dirty="0">
              <a:latin typeface="NeoDunggeunmo Pro" panose="02010503060201040203" pitchFamily="2" charset="-127"/>
              <a:ea typeface="NeoDunggeunmo Pro" panose="02010503060201040203" pitchFamily="2" charset="-127"/>
            </a:endParaRPr>
          </a:p>
          <a:p>
            <a:pPr marL="342900" indent="-342900" algn="l">
              <a:buFontTx/>
              <a:buChar char="-"/>
            </a:pPr>
            <a:r>
              <a:rPr kumimoji="1" lang="ko-KR" altLang="en-US" dirty="0">
                <a:latin typeface="NeoDunggeunmo Pro" panose="02010503060201040203" pitchFamily="2" charset="-127"/>
                <a:ea typeface="NeoDunggeunmo Pro" panose="02010503060201040203" pitchFamily="2" charset="-127"/>
              </a:rPr>
              <a:t>도트 배경에 알맞은 폰트를 사용하여 게임의 생동감이 높아짐</a:t>
            </a:r>
          </a:p>
        </p:txBody>
      </p:sp>
    </p:spTree>
    <p:extLst>
      <p:ext uri="{BB962C8B-B14F-4D97-AF65-F5344CB8AC3E}">
        <p14:creationId xmlns:p14="http://schemas.microsoft.com/office/powerpoint/2010/main" val="3561803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462" y="85725"/>
            <a:ext cx="6430736" cy="1679137"/>
          </a:xfrm>
        </p:spPr>
        <p:txBody>
          <a:bodyPr anchor="ctr">
            <a:normAutofit/>
          </a:bodyPr>
          <a:lstStyle/>
          <a:p>
            <a:pPr algn="l"/>
            <a:r>
              <a:rPr kumimoji="1" lang="ko-KR" altLang="en-US" sz="4000" dirty="0">
                <a:latin typeface="DNFBitBit v2" panose="02040503000000000000" pitchFamily="18" charset="-127"/>
                <a:ea typeface="DNFBitBit v2" panose="02040503000000000000" pitchFamily="18" charset="-127"/>
              </a:rPr>
              <a:t>시작 화면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934D423-8622-A732-EC7A-7C85A0EA1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828" y="1044118"/>
            <a:ext cx="2952000" cy="558112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EBC8108-407F-9689-F094-088C836F9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9172" y="1044117"/>
            <a:ext cx="2952000" cy="55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63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462" y="85725"/>
            <a:ext cx="6430736" cy="1679137"/>
          </a:xfrm>
        </p:spPr>
        <p:txBody>
          <a:bodyPr anchor="ctr">
            <a:normAutofit/>
          </a:bodyPr>
          <a:lstStyle/>
          <a:p>
            <a:pPr algn="l"/>
            <a:r>
              <a:rPr kumimoji="1" lang="ko-KR" altLang="en-US" sz="4000">
                <a:latin typeface="DNFBitBit v2" panose="02040503000000000000" pitchFamily="18" charset="-127"/>
                <a:ea typeface="DNFBitBit v2" panose="02040503000000000000" pitchFamily="18" charset="-127"/>
              </a:rPr>
              <a:t>튜목</a:t>
            </a:r>
            <a:endParaRPr kumimoji="1" lang="ko-KR" altLang="en-US" sz="4000" dirty="0">
              <a:latin typeface="DNFBitBit v2" panose="02040503000000000000" pitchFamily="18" charset="-127"/>
              <a:ea typeface="DNFBitBit v2" panose="02040503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1DAFFCC-0C24-F03B-9FFC-2B1198F08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936" y="1221937"/>
            <a:ext cx="2952000" cy="55811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B22EDF0-2DE5-80ED-FA76-ACEDE5BDC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288" y="1221936"/>
            <a:ext cx="2952000" cy="55811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9D4F8DE-F80C-3CCF-B578-9ECC465FF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9640" y="1221935"/>
            <a:ext cx="2952000" cy="55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23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462" y="85725"/>
            <a:ext cx="6430736" cy="1679137"/>
          </a:xfrm>
        </p:spPr>
        <p:txBody>
          <a:bodyPr anchor="ctr">
            <a:normAutofit/>
          </a:bodyPr>
          <a:lstStyle/>
          <a:p>
            <a:pPr algn="l"/>
            <a:r>
              <a:rPr kumimoji="1" lang="ko-KR" altLang="en-US" sz="4000" dirty="0">
                <a:latin typeface="DNFBitBit v2" panose="02040503000000000000" pitchFamily="18" charset="-127"/>
                <a:ea typeface="DNFBitBit v2" panose="02040503000000000000" pitchFamily="18" charset="-127"/>
              </a:rPr>
              <a:t>짝꿍 찾기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BCDC58-BCAF-6537-A738-FFBB20D02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283" y="1276875"/>
            <a:ext cx="2952000" cy="55811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C8AAEDD-1DC1-F5A6-C576-9AFDC23F9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3719" y="1276875"/>
            <a:ext cx="2952000" cy="558112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11AFCA4-DA7A-9FDD-8292-6C43EC67B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0000" y="1276875"/>
            <a:ext cx="2952000" cy="55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08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462" y="85725"/>
            <a:ext cx="6430736" cy="1679137"/>
          </a:xfrm>
        </p:spPr>
        <p:txBody>
          <a:bodyPr anchor="ctr">
            <a:normAutofit/>
          </a:bodyPr>
          <a:lstStyle/>
          <a:p>
            <a:pPr algn="l"/>
            <a:r>
              <a:rPr kumimoji="1" lang="ko-KR" altLang="en-US" sz="4000" dirty="0">
                <a:latin typeface="DNFBitBit v2" panose="02040503000000000000" pitchFamily="18" charset="-127"/>
                <a:ea typeface="DNFBitBit v2" panose="02040503000000000000" pitchFamily="18" charset="-127"/>
              </a:rPr>
              <a:t>순서대로 </a:t>
            </a:r>
            <a:r>
              <a:rPr kumimoji="1" lang="ko-KR" altLang="en-US" sz="4000" dirty="0" err="1">
                <a:latin typeface="DNFBitBit v2" panose="02040503000000000000" pitchFamily="18" charset="-127"/>
                <a:ea typeface="DNFBitBit v2" panose="02040503000000000000" pitchFamily="18" charset="-127"/>
              </a:rPr>
              <a:t>얍얍</a:t>
            </a:r>
            <a:endParaRPr kumimoji="1" lang="ko-KR" altLang="en-US" sz="4000" dirty="0">
              <a:latin typeface="DNFBitBit v2" panose="02040503000000000000" pitchFamily="18" charset="-127"/>
              <a:ea typeface="DNFBitBit v2" panose="02040503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4918678-25BE-1C31-0D0B-29C7977CB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731" y="1276875"/>
            <a:ext cx="2952000" cy="55811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45953B2-6511-86B5-F294-3E18DE6CF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625" y="1276874"/>
            <a:ext cx="2952000" cy="55811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665ECF7-C137-E366-59CF-24337024FA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3519" y="1276873"/>
            <a:ext cx="2952000" cy="55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88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462" y="85725"/>
            <a:ext cx="6430736" cy="1679137"/>
          </a:xfrm>
        </p:spPr>
        <p:txBody>
          <a:bodyPr anchor="ctr">
            <a:normAutofit/>
          </a:bodyPr>
          <a:lstStyle/>
          <a:p>
            <a:pPr algn="l"/>
            <a:r>
              <a:rPr kumimoji="1" lang="ko-KR" altLang="en-US" sz="4000" dirty="0">
                <a:latin typeface="DNFBitBit v2" panose="02040503000000000000" pitchFamily="18" charset="-127"/>
                <a:ea typeface="DNFBitBit v2" panose="02040503000000000000" pitchFamily="18" charset="-127"/>
              </a:rPr>
              <a:t>가위바위보 대결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ABFA87-26DF-30E2-6D43-B60F0EAA8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924" y="1191147"/>
            <a:ext cx="2952000" cy="55811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56F6AD5-28A9-EF3E-A14A-46A88EEA0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625" y="1191148"/>
            <a:ext cx="2952000" cy="55811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39E41F1-E4FB-83B2-836D-31E3DAF62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2326" y="1191147"/>
            <a:ext cx="2952000" cy="55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093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DF836-DED6-50E8-EFD2-1F77C69E8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4920" y="2603719"/>
            <a:ext cx="6430736" cy="1679137"/>
          </a:xfrm>
        </p:spPr>
        <p:txBody>
          <a:bodyPr anchor="ctr">
            <a:normAutofit/>
          </a:bodyPr>
          <a:lstStyle/>
          <a:p>
            <a:r>
              <a:rPr kumimoji="1" lang="ko-KR" altLang="en-US" sz="8000" dirty="0">
                <a:ln>
                  <a:solidFill>
                    <a:schemeClr val="bg1"/>
                  </a:solidFill>
                </a:ln>
                <a:latin typeface="DNFBitBit v2" panose="02040503000000000000" pitchFamily="18" charset="-127"/>
                <a:ea typeface="DNFBitBit v2" panose="02040503000000000000" pitchFamily="18" charset="-127"/>
              </a:rPr>
              <a:t>앱 시연</a:t>
            </a:r>
          </a:p>
        </p:txBody>
      </p:sp>
    </p:spTree>
    <p:extLst>
      <p:ext uri="{BB962C8B-B14F-4D97-AF65-F5344CB8AC3E}">
        <p14:creationId xmlns:p14="http://schemas.microsoft.com/office/powerpoint/2010/main" val="73964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1341</TotalTime>
  <Words>69</Words>
  <Application>Microsoft Macintosh PowerPoint</Application>
  <PresentationFormat>와이드스크린</PresentationFormat>
  <Paragraphs>22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DNFBitBit v2</vt:lpstr>
      <vt:lpstr>Arial</vt:lpstr>
      <vt:lpstr>NeoDunggeunmo Pro</vt:lpstr>
      <vt:lpstr>Office 테마</vt:lpstr>
      <vt:lpstr>만튜야 놀자</vt:lpstr>
      <vt:lpstr>목차</vt:lpstr>
      <vt:lpstr>개요</vt:lpstr>
      <vt:lpstr>시작 화면</vt:lpstr>
      <vt:lpstr>튜목</vt:lpstr>
      <vt:lpstr>짝꿍 찾기</vt:lpstr>
      <vt:lpstr>순서대로 얍얍</vt:lpstr>
      <vt:lpstr>가위바위보 대결</vt:lpstr>
      <vt:lpstr>앱 시연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석지인 (국악과)</dc:creator>
  <cp:lastModifiedBy>석지인 (국악과)</cp:lastModifiedBy>
  <cp:revision>11</cp:revision>
  <dcterms:created xsi:type="dcterms:W3CDTF">2024-06-12T08:58:49Z</dcterms:created>
  <dcterms:modified xsi:type="dcterms:W3CDTF">2024-06-14T01:22:47Z</dcterms:modified>
</cp:coreProperties>
</file>

<file path=docProps/thumbnail.jpeg>
</file>